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7" r:id="rId7"/>
    <p:sldId id="262" r:id="rId8"/>
    <p:sldId id="263" r:id="rId9"/>
    <p:sldId id="264" r:id="rId10"/>
    <p:sldId id="268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8ABD-C724-5784-51FA-14F82958A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A645E2-A312-188B-FBF8-FF04D24C7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1B706-E5E4-6F53-233D-A3570FEB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B265E-CD48-56EB-9C3C-20A4C9692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DF603-66D2-4FDA-01E4-3BEBED214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58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7D527-B09E-2859-A237-DAAE91F2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9C91D7-7090-2AF4-5475-160218974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1789E-63FC-7347-65F2-A129E4B79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DEAB9-0531-5150-1F8C-3FA2C2F45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B5E16-C8C3-59B8-6ADD-9FD5D4C58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58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942616-F6E6-5299-AE2E-8D7A859705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1D35B-CBF5-9481-BF26-3C3FE4ED1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872E3-0E8E-A390-31EC-106CDD07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0BBCD-C01F-6D9C-2A7F-A98971FEF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9A44C-4CC7-0E2D-3284-64A646ECC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03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B97C1-6848-B89D-35AA-F074C0A6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89510-C6AB-559F-D3A1-7C7913526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4927F-1065-5F84-160A-97F40D196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F91EE-7673-B34C-5A8B-8E7A113DB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7FEC8-31C8-8916-F279-74AC0C664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73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9821-C4DB-F97A-9331-C1E423E53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E6B24-0B40-5CA0-EB59-F2DE18F3A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EDF21-D584-7FEA-2230-8CD332608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D0735-30ED-5E97-C435-A303C4E1A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E576E-F777-4847-0AA5-0A44A1C08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207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98DB9-185B-74EC-BD22-4EE1F0F39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CB2BA-6BBE-B62B-384F-8928A8838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89F57-109F-CA53-126E-195BBF443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7BF4A-6A91-B844-0C06-8F54D323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67213-3EE6-44FA-F0AB-ACAB01F4B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CBB0F-CB3C-8692-C661-7E74D1959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895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469FE-1185-CA31-A13E-BC2E6B489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B283D-5799-4577-CF53-1D8C2C370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10BA2-CD5E-8969-40BC-CD0E32BB1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CFB40-22CA-134B-356F-66A00971E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E73B47-1FD8-0547-D89B-0FDF2E9C9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6ABDC4-FD7A-0494-3E57-A315C321A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235BD9-A7EA-A07D-1305-94BB8E38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28C1C8-E5DE-CF1B-F087-AFFF110FD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718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F46F0-1D3B-D38C-13CB-33F9F66E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63503F-5534-2CC6-D2E6-109E678A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40DA2-7DC4-AEFE-0CEF-AE0DA79D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1EAA50-15BB-29F5-EF8F-77A4FAE64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252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24EE89-467B-FD76-6BC2-B9B99670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B34DEC-F520-7E1E-7A38-F77FCAF3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8B63D-4C60-F4D3-4660-C37459D08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331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A574-C1A5-B885-F763-B102FE4C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5787D-1F0F-D4EB-6521-2081179FA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CB827-A191-BC52-3ABF-ACA16A9E4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68465-A16F-5673-F4ED-423F03C73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CC596-9F27-55D9-AA4C-DBF70C469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88734-8A50-2A50-B965-C3DD43A16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76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C33F-55A5-50CF-9FED-41746818F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D34C4B-7D3E-0683-4A2C-BF2DA95680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DD5DD3-96A1-FB42-7E3D-C20F1D898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7CBBB-EC28-A403-9FFB-DDAED130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503A85-CCD0-34E0-1DD8-366223DBA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AE9E1-1078-064C-1382-1732FBBA6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45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A71392-CBC6-9EBD-710C-FA6B6B01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7B6EF-6963-263F-2088-F5CF014A8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2EB30-D1BC-0BCB-2BCC-F7E54B030A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DE6DF-4028-481E-9C11-8594E1E5A5A7}" type="datetimeFigureOut">
              <a:rPr lang="en-IN" smtClean="0"/>
              <a:t>13-03-2024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D6660-C8F8-0708-9C92-F79D9D24F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01A09-25C6-1563-180C-3BB5CB636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D1447-56CF-4AC4-A0AF-1AD83E4D33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00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7586AE-FFB3-DEBA-E212-D2D6ADFB7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" y="-1"/>
            <a:ext cx="12185793" cy="686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81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F54500-5952-0C4B-0436-AB7FEC608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3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94A254-2CB8-F701-0BF0-742FE83BF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88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DC3721-566B-836F-1970-EB09077AA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28"/>
            <a:ext cx="12192000" cy="679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97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A2A668-1F08-A85C-509E-910C72955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27" y="0"/>
            <a:ext cx="12235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90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3C7389-C50A-01FB-CAC1-C3939A4D8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34"/>
            <a:ext cx="12200605" cy="685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3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EC3E32-1941-A8D0-D7BA-8F2D43F96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50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D33B22-50C8-EC27-F86A-47EBA9AED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4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15A507-3940-CD18-BF16-22C6E8338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35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8E58A-7F88-D88D-7E02-6E523D91B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92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BE15BE-D764-1974-3511-9FA032B55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226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69C192-810B-F5C2-D501-31B2E49CB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40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Anurag Mishra</dc:creator>
  <cp:lastModifiedBy>Anurag Mishra</cp:lastModifiedBy>
  <cp:revision>1</cp:revision>
  <dcterms:created xsi:type="dcterms:W3CDTF">2024-03-13T15:12:19Z</dcterms:created>
  <dcterms:modified xsi:type="dcterms:W3CDTF">2024-03-13T15:17:46Z</dcterms:modified>
</cp:coreProperties>
</file>

<file path=docProps/thumbnail.jpeg>
</file>